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7" r:id="rId4"/>
    <p:sldId id="269" r:id="rId5"/>
    <p:sldId id="270" r:id="rId6"/>
    <p:sldId id="271" r:id="rId7"/>
    <p:sldId id="281" r:id="rId8"/>
    <p:sldId id="273" r:id="rId9"/>
    <p:sldId id="288" r:id="rId10"/>
    <p:sldId id="274" r:id="rId11"/>
    <p:sldId id="276" r:id="rId12"/>
    <p:sldId id="277" r:id="rId13"/>
    <p:sldId id="282" r:id="rId14"/>
    <p:sldId id="278" r:id="rId15"/>
    <p:sldId id="289" r:id="rId16"/>
    <p:sldId id="285" r:id="rId17"/>
    <p:sldId id="290" r:id="rId18"/>
    <p:sldId id="279" r:id="rId19"/>
    <p:sldId id="291" r:id="rId20"/>
    <p:sldId id="283" r:id="rId21"/>
    <p:sldId id="286" r:id="rId22"/>
    <p:sldId id="258" r:id="rId23"/>
    <p:sldId id="259" r:id="rId24"/>
    <p:sldId id="260" r:id="rId25"/>
    <p:sldId id="261" r:id="rId26"/>
    <p:sldId id="26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87"/>
            <p14:sldId id="269"/>
            <p14:sldId id="270"/>
            <p14:sldId id="271"/>
            <p14:sldId id="281"/>
            <p14:sldId id="273"/>
            <p14:sldId id="288"/>
            <p14:sldId id="274"/>
            <p14:sldId id="276"/>
            <p14:sldId id="277"/>
            <p14:sldId id="282"/>
            <p14:sldId id="278"/>
            <p14:sldId id="289"/>
            <p14:sldId id="285"/>
            <p14:sldId id="290"/>
            <p14:sldId id="279"/>
            <p14:sldId id="291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DF"/>
    <a:srgbClr val="CDCAE9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  <p:sp>
        <p:nvSpPr>
          <p:cNvPr id="40" name="한쪽 모서리는 잘리고 다른 쪽 모서리는 둥근 사각형 28">
            <a:extLst>
              <a:ext uri="{FF2B5EF4-FFF2-40B4-BE49-F238E27FC236}">
                <a16:creationId xmlns:a16="http://schemas.microsoft.com/office/drawing/2014/main" id="{7043363C-BC5D-4C4F-8CEA-9A3C1946FAF5}"/>
              </a:ext>
            </a:extLst>
          </p:cNvPr>
          <p:cNvSpPr/>
          <p:nvPr/>
        </p:nvSpPr>
        <p:spPr>
          <a:xfrm flipH="1">
            <a:off x="1589866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</a:t>
            </a:r>
            <a:r>
              <a:rPr lang="ko-KR" altLang="en-US" dirty="0" err="1">
                <a:solidFill>
                  <a:schemeClr val="tx1"/>
                </a:solidFill>
              </a:rPr>
              <a:t>험치와</a:t>
            </a:r>
            <a:r>
              <a:rPr lang="ko-KR" altLang="en-US" dirty="0">
                <a:solidFill>
                  <a:schemeClr val="tx1"/>
                </a:solidFill>
              </a:rPr>
              <a:t> 아이템을 획득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A85CBD16-D4E9-4247-BA3F-56E68531AC23}"/>
              </a:ext>
            </a:extLst>
          </p:cNvPr>
          <p:cNvSpPr/>
          <p:nvPr/>
        </p:nvSpPr>
        <p:spPr>
          <a:xfrm rot="5400000">
            <a:off x="1690130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00" y="3428999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Non-Diegetic UI</a:t>
            </a:r>
            <a:r>
              <a:rPr lang="ko-KR" altLang="en-US" sz="2000" dirty="0"/>
              <a:t>를 사용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화면 좌상단에 </a:t>
            </a:r>
            <a:r>
              <a:rPr lang="en-US" altLang="ko-KR" sz="2000" dirty="0"/>
              <a:t>Player Status</a:t>
            </a:r>
            <a:r>
              <a:rPr lang="ko-KR" altLang="en-US" sz="2000" dirty="0"/>
              <a:t> </a:t>
            </a:r>
            <a:r>
              <a:rPr lang="en-US" altLang="ko-KR" sz="2000" dirty="0"/>
              <a:t>UI</a:t>
            </a:r>
            <a:r>
              <a:rPr lang="ko-KR" altLang="en-US" sz="2000" dirty="0"/>
              <a:t>를 고정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이외 필요에 따라 변경 또는 추가 예정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35" name="화살표: 위로 구부러짐 34">
            <a:extLst>
              <a:ext uri="{FF2B5EF4-FFF2-40B4-BE49-F238E27FC236}">
                <a16:creationId xmlns:a16="http://schemas.microsoft.com/office/drawing/2014/main" id="{ECD6CBBF-C274-4CAF-98AA-A9BBE43B7518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76FBF-A490-4946-947A-1A8392137A51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기술적 요소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945FEB-F31F-4671-8BE7-E36C146417B5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타 게임과의 비교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3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9CABF-9998-4446-A663-388BA2650FE3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개발 일정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F58468AB-334C-467E-8309-C0FC0DFE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38480"/>
              </p:ext>
            </p:extLst>
          </p:nvPr>
        </p:nvGraphicFramePr>
        <p:xfrm>
          <a:off x="2032000" y="2092487"/>
          <a:ext cx="81280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08477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8913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87988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0743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이용석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채영문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김효림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45579"/>
                  </a:ext>
                </a:extLst>
              </a:tr>
              <a:tr h="495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Protocol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2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7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0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객체간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이펙트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0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환경 이펙트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밤낮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3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09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소개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A75C10-8F3D-456A-8A85-96FFFADDA7C5}"/>
              </a:ext>
            </a:extLst>
          </p:cNvPr>
          <p:cNvSpPr txBox="1"/>
          <p:nvPr/>
        </p:nvSpPr>
        <p:spPr>
          <a:xfrm>
            <a:off x="3741513" y="596226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2" y="2688326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2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3113558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2"/>
            <a:ext cx="283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421186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5"/>
            <a:ext cx="29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7963593" y="3175462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8811491" y="334489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7980053" y="4390401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8827951" y="455983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5356054" y="559270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309F4-CAAB-49F8-9C94-F598FC3F12E9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방법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38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725</Words>
  <Application>Microsoft Office PowerPoint</Application>
  <PresentationFormat>와이드스크린</PresentationFormat>
  <Paragraphs>239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PowerPoint 프레젠테이션</vt:lpstr>
      <vt:lpstr>Non-Diegetic UI를 사용.  화면 좌상단에 Player Status UI를 고정  이외 필요에 따라 변경 또는 추가 예정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chae young mun</cp:lastModifiedBy>
  <cp:revision>54</cp:revision>
  <dcterms:created xsi:type="dcterms:W3CDTF">2020-11-23T02:45:40Z</dcterms:created>
  <dcterms:modified xsi:type="dcterms:W3CDTF">2020-11-30T06:12:19Z</dcterms:modified>
</cp:coreProperties>
</file>